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sldIdLst>
    <p:sldId id="256" r:id="rId2"/>
    <p:sldId id="262" r:id="rId3"/>
    <p:sldId id="263" r:id="rId4"/>
    <p:sldId id="270" r:id="rId5"/>
    <p:sldId id="272" r:id="rId6"/>
    <p:sldId id="269" r:id="rId7"/>
    <p:sldId id="259" r:id="rId8"/>
    <p:sldId id="271" r:id="rId9"/>
    <p:sldId id="267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CD1C8-8C6B-4755-8C68-34C8FBB3A43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E28E014-341A-4B22-89CD-FF72DB763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015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CD1C8-8C6B-4755-8C68-34C8FBB3A43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E014-341A-4B22-89CD-FF72DB763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941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CD1C8-8C6B-4755-8C68-34C8FBB3A43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E28E014-341A-4B22-89CD-FF72DB763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520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CD1C8-8C6B-4755-8C68-34C8FBB3A43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E28E014-341A-4B22-89CD-FF72DB763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376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CD1C8-8C6B-4755-8C68-34C8FBB3A43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E28E014-341A-4B22-89CD-FF72DB763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32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CD1C8-8C6B-4755-8C68-34C8FBB3A43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E014-341A-4B22-89CD-FF72DB763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984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CD1C8-8C6B-4755-8C68-34C8FBB3A43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E014-341A-4B22-89CD-FF72DB763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60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CD1C8-8C6B-4755-8C68-34C8FBB3A43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E014-341A-4B22-89CD-FF72DB763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139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CD1C8-8C6B-4755-8C68-34C8FBB3A43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E28E014-341A-4B22-89CD-FF72DB763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617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CD1C8-8C6B-4755-8C68-34C8FBB3A43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E28E014-341A-4B22-89CD-FF72DB763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591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CD1C8-8C6B-4755-8C68-34C8FBB3A43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E28E014-341A-4B22-89CD-FF72DB763A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52848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CD1C8-8C6B-4755-8C68-34C8FBB3A43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E28E014-341A-4B22-89CD-FF72DB763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6516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CD1C8-8C6B-4755-8C68-34C8FBB3A43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E28E014-341A-4B22-89CD-FF72DB763AB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7736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CD1C8-8C6B-4755-8C68-34C8FBB3A43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E28E014-341A-4B22-89CD-FF72DB763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41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CD1C8-8C6B-4755-8C68-34C8FBB3A43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E014-341A-4B22-89CD-FF72DB763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3518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CD1C8-8C6B-4755-8C68-34C8FBB3A43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8E014-341A-4B22-89CD-FF72DB763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472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CD1C8-8C6B-4755-8C68-34C8FBB3A43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E28E014-341A-4B22-89CD-FF72DB763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39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2" y="54736"/>
            <a:ext cx="8915399" cy="2262781"/>
          </a:xfrm>
        </p:spPr>
        <p:txBody>
          <a:bodyPr/>
          <a:lstStyle/>
          <a:p>
            <a:r>
              <a:rPr lang="en-US" dirty="0" err="1" smtClean="0"/>
              <a:t>Distribusi</a:t>
            </a:r>
            <a:r>
              <a:rPr lang="en-US" dirty="0" smtClean="0"/>
              <a:t> Rayleigh	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1" y="2553237"/>
            <a:ext cx="8915399" cy="3389062"/>
          </a:xfrm>
        </p:spPr>
        <p:txBody>
          <a:bodyPr>
            <a:normAutofit/>
          </a:bodyPr>
          <a:lstStyle/>
          <a:p>
            <a:r>
              <a:rPr lang="en-US" dirty="0" smtClean="0"/>
              <a:t>Adetya Prasetyo			1103120121</a:t>
            </a:r>
          </a:p>
          <a:p>
            <a:r>
              <a:rPr lang="en-US" dirty="0" err="1" smtClean="0"/>
              <a:t>Rafida</a:t>
            </a:r>
            <a:r>
              <a:rPr lang="en-US" dirty="0" smtClean="0"/>
              <a:t> </a:t>
            </a:r>
            <a:r>
              <a:rPr lang="en-US" dirty="0" err="1" smtClean="0"/>
              <a:t>Dwina</a:t>
            </a:r>
            <a:r>
              <a:rPr lang="en-US" dirty="0" smtClean="0"/>
              <a:t> </a:t>
            </a:r>
            <a:r>
              <a:rPr lang="en-US" dirty="0" err="1" smtClean="0"/>
              <a:t>Hanifa</a:t>
            </a:r>
            <a:r>
              <a:rPr lang="en-US" dirty="0" smtClean="0"/>
              <a:t>			1103120235</a:t>
            </a:r>
          </a:p>
          <a:p>
            <a:r>
              <a:rPr lang="en-US" dirty="0" err="1" smtClean="0"/>
              <a:t>Farhana</a:t>
            </a:r>
            <a:r>
              <a:rPr lang="en-US" dirty="0" smtClean="0"/>
              <a:t> </a:t>
            </a:r>
            <a:r>
              <a:rPr lang="en-US" dirty="0" err="1" smtClean="0"/>
              <a:t>Irmadela</a:t>
            </a:r>
            <a:r>
              <a:rPr lang="en-US" dirty="0" smtClean="0"/>
              <a:t> </a:t>
            </a:r>
            <a:r>
              <a:rPr lang="en-US" dirty="0" err="1" smtClean="0"/>
              <a:t>Erdia</a:t>
            </a:r>
            <a:r>
              <a:rPr lang="en-US" dirty="0" smtClean="0"/>
              <a:t>		1103121282</a:t>
            </a:r>
          </a:p>
          <a:p>
            <a:r>
              <a:rPr lang="en-US" dirty="0" err="1" smtClean="0"/>
              <a:t>Trysha</a:t>
            </a:r>
            <a:r>
              <a:rPr lang="en-US" dirty="0" smtClean="0"/>
              <a:t> </a:t>
            </a:r>
            <a:r>
              <a:rPr lang="en-US" dirty="0" err="1" smtClean="0"/>
              <a:t>Cintantya</a:t>
            </a:r>
            <a:r>
              <a:rPr lang="en-US" dirty="0" smtClean="0"/>
              <a:t> </a:t>
            </a:r>
            <a:r>
              <a:rPr lang="en-US" dirty="0" err="1" smtClean="0"/>
              <a:t>Dewi</a:t>
            </a:r>
            <a:r>
              <a:rPr lang="en-US" dirty="0" smtClean="0"/>
              <a:t>		1103124314</a:t>
            </a:r>
          </a:p>
          <a:p>
            <a:r>
              <a:rPr lang="en-US" dirty="0" err="1" smtClean="0"/>
              <a:t>Yanuar</a:t>
            </a:r>
            <a:r>
              <a:rPr lang="en-US" dirty="0" smtClean="0"/>
              <a:t> </a:t>
            </a:r>
            <a:r>
              <a:rPr lang="en-US" dirty="0" err="1" smtClean="0"/>
              <a:t>Ega</a:t>
            </a:r>
            <a:r>
              <a:rPr lang="en-US" dirty="0" smtClean="0"/>
              <a:t> </a:t>
            </a:r>
            <a:r>
              <a:rPr lang="en-US" dirty="0" err="1" smtClean="0"/>
              <a:t>Ariska</a:t>
            </a:r>
            <a:r>
              <a:rPr lang="en-US" dirty="0" smtClean="0"/>
              <a:t>			1103124318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76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5" y="819853"/>
            <a:ext cx="5853005" cy="52159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651" y="819853"/>
            <a:ext cx="5760287" cy="521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09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566" y="609826"/>
            <a:ext cx="6470867" cy="592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99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Karakteristik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Distribusi</a:t>
            </a:r>
            <a:r>
              <a:rPr lang="en-US" sz="2800" dirty="0" smtClean="0"/>
              <a:t> Rayleigh </a:t>
            </a:r>
            <a:r>
              <a:rPr lang="en-US" sz="2800" dirty="0" err="1" smtClean="0"/>
              <a:t>merupakan</a:t>
            </a:r>
            <a:r>
              <a:rPr lang="en-US" sz="2800" dirty="0" smtClean="0"/>
              <a:t> </a:t>
            </a:r>
            <a:r>
              <a:rPr lang="en-US" sz="2800" dirty="0" err="1" smtClean="0"/>
              <a:t>distribusi</a:t>
            </a:r>
            <a:r>
              <a:rPr lang="en-US" sz="2800" dirty="0" smtClean="0"/>
              <a:t> </a:t>
            </a:r>
            <a:r>
              <a:rPr lang="en-US" sz="2800" dirty="0" err="1" smtClean="0"/>
              <a:t>kontinu</a:t>
            </a:r>
            <a:r>
              <a:rPr lang="en-US" sz="2800" dirty="0" smtClean="0"/>
              <a:t>.</a:t>
            </a:r>
          </a:p>
          <a:p>
            <a:endParaRPr lang="en-US" sz="2800" dirty="0" smtClean="0"/>
          </a:p>
          <a:p>
            <a:r>
              <a:rPr lang="en-US" sz="2800" dirty="0" err="1" smtClean="0"/>
              <a:t>Distribusi</a:t>
            </a:r>
            <a:r>
              <a:rPr lang="en-US" sz="2800" dirty="0" smtClean="0"/>
              <a:t> Rayleigh </a:t>
            </a:r>
            <a:r>
              <a:rPr lang="en-US" sz="2800" dirty="0" err="1" smtClean="0"/>
              <a:t>adalah</a:t>
            </a:r>
            <a:r>
              <a:rPr lang="en-US" sz="2800" dirty="0" smtClean="0"/>
              <a:t> </a:t>
            </a:r>
            <a:r>
              <a:rPr lang="en-US" sz="2800" dirty="0" err="1" smtClean="0"/>
              <a:t>kondisi</a:t>
            </a:r>
            <a:r>
              <a:rPr lang="en-US" sz="2800" dirty="0" smtClean="0"/>
              <a:t> </a:t>
            </a:r>
            <a:r>
              <a:rPr lang="en-US" sz="2800" dirty="0" err="1" smtClean="0"/>
              <a:t>khusus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distribusi</a:t>
            </a:r>
            <a:r>
              <a:rPr lang="en-US" sz="2800" dirty="0" smtClean="0"/>
              <a:t> </a:t>
            </a:r>
            <a:r>
              <a:rPr lang="en-US" sz="2800" dirty="0" err="1" smtClean="0"/>
              <a:t>weibul</a:t>
            </a:r>
            <a:r>
              <a:rPr lang="en-US" sz="2800" dirty="0" smtClean="0"/>
              <a:t>, </a:t>
            </a:r>
            <a:r>
              <a:rPr lang="en-US" sz="2800" dirty="0" err="1" smtClean="0"/>
              <a:t>distribusi</a:t>
            </a:r>
            <a:r>
              <a:rPr lang="en-US" sz="2800" dirty="0" smtClean="0"/>
              <a:t> Rayleigh </a:t>
            </a:r>
            <a:r>
              <a:rPr lang="en-US" sz="2800" dirty="0" err="1" smtClean="0"/>
              <a:t>terjadi</a:t>
            </a:r>
            <a:r>
              <a:rPr lang="en-US" sz="2800" dirty="0" smtClean="0"/>
              <a:t> </a:t>
            </a:r>
            <a:r>
              <a:rPr lang="en-US" sz="2800" dirty="0" err="1" smtClean="0"/>
              <a:t>ketika</a:t>
            </a:r>
            <a:r>
              <a:rPr lang="en-US" sz="2800" dirty="0" smtClean="0"/>
              <a:t> parameter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distribusi</a:t>
            </a:r>
            <a:r>
              <a:rPr lang="en-US" sz="2800" dirty="0" smtClean="0"/>
              <a:t> </a:t>
            </a:r>
            <a:r>
              <a:rPr lang="en-US" sz="2800" dirty="0" err="1" smtClean="0"/>
              <a:t>weibul</a:t>
            </a:r>
            <a:r>
              <a:rPr lang="en-US" sz="2800" dirty="0" smtClean="0"/>
              <a:t> </a:t>
            </a:r>
            <a:r>
              <a:rPr lang="en-US" sz="2800" dirty="0" err="1" smtClean="0"/>
              <a:t>sama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2.</a:t>
            </a:r>
          </a:p>
        </p:txBody>
      </p:sp>
    </p:spTree>
    <p:extLst>
      <p:ext uri="{BB962C8B-B14F-4D97-AF65-F5344CB8AC3E}">
        <p14:creationId xmlns:p14="http://schemas.microsoft.com/office/powerpoint/2010/main" val="231680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46970"/>
            <a:ext cx="8911687" cy="1280890"/>
          </a:xfrm>
        </p:spPr>
        <p:txBody>
          <a:bodyPr/>
          <a:lstStyle/>
          <a:p>
            <a:r>
              <a:rPr lang="en-US" dirty="0" smtClean="0"/>
              <a:t>PDF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89212" y="2156460"/>
                <a:ext cx="8915400" cy="3777622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48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4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𝑥𝑒</m:t>
                          </m:r>
                        </m:e>
                        <m:sup>
                          <m:f>
                            <m:fPr>
                              <m:ctrlPr>
                                <a:rPr lang="en-US" sz="4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sz="4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4800" i="1" baseline="30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4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32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3200" dirty="0"/>
                  <a:t> = parameter </a:t>
                </a:r>
                <a:r>
                  <a:rPr lang="en-US" sz="3200" dirty="0" err="1"/>
                  <a:t>distribusi</a:t>
                </a:r>
                <a:r>
                  <a:rPr lang="en-US" sz="3200" dirty="0"/>
                  <a:t> </a:t>
                </a:r>
                <a:r>
                  <a:rPr lang="en-US" sz="3200" dirty="0" err="1"/>
                  <a:t>rayleigh</a:t>
                </a:r>
                <a:endParaRPr lang="en-US" sz="3200" dirty="0"/>
              </a:p>
              <a:p>
                <a:pPr algn="ctr"/>
                <a:endParaRPr lang="en-US" sz="3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2156460"/>
                <a:ext cx="8915400" cy="3777622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15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9186943"/>
              </p:ext>
            </p:extLst>
          </p:nvPr>
        </p:nvGraphicFramePr>
        <p:xfrm>
          <a:off x="2386863" y="1575382"/>
          <a:ext cx="7777162" cy="188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3" name="Equation" r:id="rId3" imgW="1942920" imgH="558720" progId="Equation.DSMT4">
                  <p:embed/>
                </p:oleObj>
              </mc:Choice>
              <mc:Fallback>
                <p:oleObj name="Equation" r:id="rId3" imgW="1942920" imgH="558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6863" y="1575382"/>
                        <a:ext cx="7777162" cy="188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DDDCA8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2386863" y="3491750"/>
            <a:ext cx="7404220" cy="1150937"/>
            <a:chOff x="295" y="1958"/>
            <a:chExt cx="4120" cy="998"/>
          </a:xfrm>
        </p:grpSpPr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295" y="2296"/>
              <a:ext cx="1449" cy="3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DDCA8"/>
                  </a:solidFill>
                </a14:hiddenFill>
              </a:ext>
              <a:ext uri="{91240B29-F687-4F45-9708-019B960494DF}">
                <a14:hiddenLine xmlns:a14="http://schemas.microsoft.com/office/drawing/2010/main" w="57150" cmpd="thinThick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r>
                <a:rPr lang="en-US"/>
                <a:t>Fungsi Distribusi :</a:t>
              </a:r>
            </a:p>
          </p:txBody>
        </p:sp>
        <p:graphicFrame>
          <p:nvGraphicFramePr>
            <p:cNvPr id="7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12488496"/>
                </p:ext>
              </p:extLst>
            </p:nvPr>
          </p:nvGraphicFramePr>
          <p:xfrm>
            <a:off x="1558" y="1958"/>
            <a:ext cx="2857" cy="9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74" name="Equation" r:id="rId5" imgW="1726920" imgH="533160" progId="Equation.DSMT4">
                    <p:embed/>
                  </p:oleObj>
                </mc:Choice>
                <mc:Fallback>
                  <p:oleObj name="Equation" r:id="rId5" imgW="1726920" imgH="53316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8" y="1958"/>
                          <a:ext cx="2857" cy="9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DDDCA8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760636"/>
              </p:ext>
            </p:extLst>
          </p:nvPr>
        </p:nvGraphicFramePr>
        <p:xfrm>
          <a:off x="2386863" y="4895850"/>
          <a:ext cx="7632700" cy="90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5" name="Equation" r:id="rId7" imgW="2654280" imgH="330120" progId="Equation.DSMT4">
                  <p:embed/>
                </p:oleObj>
              </mc:Choice>
              <mc:Fallback>
                <p:oleObj name="Equation" r:id="rId7" imgW="2654280" imgH="330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6863" y="4895850"/>
                        <a:ext cx="7632700" cy="909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DDDCA8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924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83" name="Rectangle 3"/>
          <p:cNvSpPr>
            <a:spLocks noGrp="1" noChangeArrowheads="1"/>
          </p:cNvSpPr>
          <p:nvPr>
            <p:ph idx="1"/>
          </p:nvPr>
        </p:nvSpPr>
        <p:spPr>
          <a:xfrm>
            <a:off x="3684410" y="1148255"/>
            <a:ext cx="5545137" cy="431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700"/>
              <a:t>X ~ WEI (</a:t>
            </a:r>
            <a:r>
              <a:rPr lang="en-US" sz="2700">
                <a:sym typeface="Symbol" panose="05050102010706020507" pitchFamily="18" charset="2"/>
              </a:rPr>
              <a:t>, )  ;  &gt; 0,   &gt; 0</a:t>
            </a:r>
            <a:endParaRPr lang="en-US" sz="2700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90733" y="5942625"/>
            <a:ext cx="7619999" cy="365125"/>
          </a:xfrm>
        </p:spPr>
        <p:txBody>
          <a:bodyPr/>
          <a:lstStyle/>
          <a:p>
            <a:r>
              <a:rPr lang="en-US"/>
              <a:t>[MA 2513]  PROBSTAT</a:t>
            </a:r>
          </a:p>
        </p:txBody>
      </p:sp>
      <p:graphicFrame>
        <p:nvGraphicFramePr>
          <p:cNvPr id="83968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2516214"/>
              </p:ext>
            </p:extLst>
          </p:nvPr>
        </p:nvGraphicFramePr>
        <p:xfrm>
          <a:off x="4044772" y="1795955"/>
          <a:ext cx="2879725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name="Equation" r:id="rId3" imgW="1193760" imgH="253800" progId="Equation.DSMT4">
                  <p:embed/>
                </p:oleObj>
              </mc:Choice>
              <mc:Fallback>
                <p:oleObj name="Equation" r:id="rId3" imgW="119376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4772" y="1795955"/>
                        <a:ext cx="2879725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68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0973882"/>
              </p:ext>
            </p:extLst>
          </p:nvPr>
        </p:nvGraphicFramePr>
        <p:xfrm>
          <a:off x="3757435" y="2588117"/>
          <a:ext cx="4033837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" name="Equation" r:id="rId5" imgW="1371600" imgH="228600" progId="Equation.DSMT4">
                  <p:embed/>
                </p:oleObj>
              </mc:Choice>
              <mc:Fallback>
                <p:oleObj name="Equation" r:id="rId5" imgW="13716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7435" y="2588117"/>
                        <a:ext cx="4033837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690" name="Text Box 10"/>
          <p:cNvSpPr txBox="1">
            <a:spLocks noChangeArrowheads="1"/>
          </p:cNvSpPr>
          <p:nvPr/>
        </p:nvSpPr>
        <p:spPr bwMode="auto">
          <a:xfrm>
            <a:off x="2749372" y="3091355"/>
            <a:ext cx="8443913" cy="83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en-US" sz="2400"/>
              <a:t>Variabel Random X dikatakan berdistribusi Rayleight, dengan parameter </a:t>
            </a:r>
            <a:r>
              <a:rPr lang="en-US" sz="2400">
                <a:sym typeface="Symbol" panose="05050102010706020507" pitchFamily="18" charset="2"/>
              </a:rPr>
              <a:t> &gt; 0</a:t>
            </a:r>
          </a:p>
        </p:txBody>
      </p:sp>
      <p:sp>
        <p:nvSpPr>
          <p:cNvPr id="839691" name="Line 11"/>
          <p:cNvSpPr>
            <a:spLocks noChangeShapeType="1"/>
          </p:cNvSpPr>
          <p:nvPr/>
        </p:nvSpPr>
        <p:spPr bwMode="auto">
          <a:xfrm>
            <a:off x="4694059" y="1580056"/>
            <a:ext cx="0" cy="287337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endParaRPr lang="en-US"/>
          </a:p>
        </p:txBody>
      </p:sp>
      <p:sp>
        <p:nvSpPr>
          <p:cNvPr id="839692" name="Line 12"/>
          <p:cNvSpPr>
            <a:spLocks noChangeShapeType="1"/>
          </p:cNvSpPr>
          <p:nvPr/>
        </p:nvSpPr>
        <p:spPr bwMode="auto">
          <a:xfrm>
            <a:off x="5268734" y="2227756"/>
            <a:ext cx="0" cy="288925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endParaRPr lang="en-US"/>
          </a:p>
        </p:txBody>
      </p:sp>
      <p:graphicFrame>
        <p:nvGraphicFramePr>
          <p:cNvPr id="83969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0101640"/>
              </p:ext>
            </p:extLst>
          </p:nvPr>
        </p:nvGraphicFramePr>
        <p:xfrm>
          <a:off x="2820810" y="3883517"/>
          <a:ext cx="4537075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" name="Equation" r:id="rId7" imgW="1828800" imgH="533160" progId="Equation.DSMT4">
                  <p:embed/>
                </p:oleObj>
              </mc:Choice>
              <mc:Fallback>
                <p:oleObj name="Equation" r:id="rId7" imgW="182880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0810" y="3883517"/>
                        <a:ext cx="4537075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69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2031735"/>
              </p:ext>
            </p:extLst>
          </p:nvPr>
        </p:nvGraphicFramePr>
        <p:xfrm>
          <a:off x="8797747" y="3953368"/>
          <a:ext cx="1871663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Equation" r:id="rId9" imgW="850680" imgH="266400" progId="Equation.DSMT4">
                  <p:embed/>
                </p:oleObj>
              </mc:Choice>
              <mc:Fallback>
                <p:oleObj name="Equation" r:id="rId9" imgW="850680" imgH="26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7747" y="3953368"/>
                        <a:ext cx="1871663" cy="69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699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6614500"/>
              </p:ext>
            </p:extLst>
          </p:nvPr>
        </p:nvGraphicFramePr>
        <p:xfrm>
          <a:off x="8797747" y="4820143"/>
          <a:ext cx="165576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" name="Equation" r:id="rId11" imgW="850680" imgH="393480" progId="Equation.DSMT4">
                  <p:embed/>
                </p:oleObj>
              </mc:Choice>
              <mc:Fallback>
                <p:oleObj name="Equation" r:id="rId11" imgW="85068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7747" y="4820143"/>
                        <a:ext cx="1655763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3490733" y="2516681"/>
            <a:ext cx="4300539" cy="5746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6662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3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839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839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839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839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839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839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839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83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683" grpId="0" build="p"/>
      <p:bldP spid="839690" grpId="0"/>
      <p:bldP spid="839691" grpId="0" animBg="1"/>
      <p:bldP spid="83969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Kegunaan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merepresentasikan</a:t>
            </a:r>
            <a:r>
              <a:rPr lang="en-US" sz="2400" dirty="0"/>
              <a:t> </a:t>
            </a:r>
            <a:r>
              <a:rPr lang="en-US" sz="2400" dirty="0" err="1"/>
              <a:t>distribusi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kerusakan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komponen</a:t>
            </a:r>
            <a:r>
              <a:rPr lang="en-US" sz="2400" dirty="0"/>
              <a:t> yang </a:t>
            </a:r>
            <a:r>
              <a:rPr lang="en-US" sz="2400" dirty="0" err="1"/>
              <a:t>menunjukan</a:t>
            </a:r>
            <a:r>
              <a:rPr lang="en-US" sz="2400" dirty="0"/>
              <a:t> </a:t>
            </a:r>
            <a:r>
              <a:rPr lang="en-US" sz="2400" dirty="0" err="1"/>
              <a:t>laju</a:t>
            </a:r>
            <a:r>
              <a:rPr lang="en-US" sz="2400" dirty="0"/>
              <a:t> </a:t>
            </a:r>
            <a:r>
              <a:rPr lang="en-US" sz="2400" dirty="0" err="1"/>
              <a:t>kerusakan</a:t>
            </a:r>
            <a:r>
              <a:rPr lang="en-US" sz="2400" dirty="0"/>
              <a:t> yang </a:t>
            </a:r>
            <a:r>
              <a:rPr lang="en-US" sz="2400" dirty="0" err="1"/>
              <a:t>meningkat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linear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M</a:t>
            </a:r>
            <a:r>
              <a:rPr lang="id-ID" sz="2400" dirty="0" smtClean="0"/>
              <a:t>enganalisis </a:t>
            </a:r>
            <a:r>
              <a:rPr lang="id-ID" sz="2400" dirty="0"/>
              <a:t>masalah kebisingan dalam sistem komunikasi atau untuk digunakan dalam studi keandalan</a:t>
            </a:r>
            <a:r>
              <a:rPr lang="id-ID" sz="2400" dirty="0" smtClean="0"/>
              <a:t>.</a:t>
            </a:r>
            <a:endParaRPr lang="en-US" sz="2400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29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CONTOH KASUS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err="1" smtClean="0"/>
              <a:t>Distribusi</a:t>
            </a:r>
            <a:r>
              <a:rPr lang="en-US" sz="2400" dirty="0" smtClean="0"/>
              <a:t> Rayleigh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klaim</a:t>
            </a:r>
            <a:r>
              <a:rPr lang="en-US" sz="2400" dirty="0" smtClean="0"/>
              <a:t> </a:t>
            </a:r>
            <a:r>
              <a:rPr lang="en-US" sz="2400" dirty="0" err="1" smtClean="0"/>
              <a:t>agregasi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asuransi</a:t>
            </a:r>
            <a:endParaRPr lang="en-US" sz="2400" dirty="0" smtClean="0"/>
          </a:p>
          <a:p>
            <a:r>
              <a:rPr lang="en-US" sz="2400" dirty="0" err="1" smtClean="0"/>
              <a:t>Klaim</a:t>
            </a:r>
            <a:r>
              <a:rPr lang="en-US" sz="2400" dirty="0" smtClean="0"/>
              <a:t> </a:t>
            </a:r>
            <a:r>
              <a:rPr lang="en-US" sz="2400" dirty="0" err="1" smtClean="0"/>
              <a:t>agregasi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akumulasi</a:t>
            </a:r>
            <a:r>
              <a:rPr lang="en-US" sz="2400" dirty="0" smtClean="0"/>
              <a:t> </a:t>
            </a:r>
            <a:r>
              <a:rPr lang="en-US" sz="2400" dirty="0" err="1" smtClean="0"/>
              <a:t>klaim</a:t>
            </a:r>
            <a:r>
              <a:rPr lang="en-US" sz="2400" dirty="0" smtClean="0"/>
              <a:t> individual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satu</a:t>
            </a:r>
            <a:r>
              <a:rPr lang="en-US" sz="2400" dirty="0" smtClean="0"/>
              <a:t> </a:t>
            </a:r>
            <a:r>
              <a:rPr lang="en-US" sz="2400" dirty="0" err="1" smtClean="0"/>
              <a:t>periode</a:t>
            </a:r>
            <a:r>
              <a:rPr lang="en-US" sz="2400" dirty="0" smtClean="0"/>
              <a:t>, yang </a:t>
            </a:r>
            <a:r>
              <a:rPr lang="en-US" sz="2400" dirty="0" err="1" smtClean="0"/>
              <a:t>dimaksud</a:t>
            </a:r>
            <a:r>
              <a:rPr lang="en-US" sz="2400" dirty="0" smtClean="0"/>
              <a:t> </a:t>
            </a:r>
            <a:r>
              <a:rPr lang="en-US" sz="2400" dirty="0" err="1" smtClean="0"/>
              <a:t>klaim</a:t>
            </a:r>
            <a:r>
              <a:rPr lang="en-US" sz="2400" dirty="0" smtClean="0"/>
              <a:t> </a:t>
            </a:r>
            <a:r>
              <a:rPr lang="en-US" sz="2400" dirty="0" err="1" smtClean="0"/>
              <a:t>disini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ganti</a:t>
            </a:r>
            <a:r>
              <a:rPr lang="en-US" sz="2400" dirty="0" smtClean="0"/>
              <a:t> </a:t>
            </a:r>
            <a:r>
              <a:rPr lang="en-US" sz="2400" dirty="0" err="1" smtClean="0"/>
              <a:t>rugi</a:t>
            </a:r>
            <a:r>
              <a:rPr lang="en-US" sz="2400" dirty="0" smtClean="0"/>
              <a:t> </a:t>
            </a:r>
            <a:r>
              <a:rPr lang="en-US" sz="2400" dirty="0" err="1" smtClean="0"/>
              <a:t>atas</a:t>
            </a:r>
            <a:r>
              <a:rPr lang="en-US" sz="2400" dirty="0" smtClean="0"/>
              <a:t> </a:t>
            </a:r>
            <a:r>
              <a:rPr lang="en-US" sz="2400" dirty="0" err="1" smtClean="0"/>
              <a:t>resiko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terjadi</a:t>
            </a:r>
            <a:r>
              <a:rPr lang="en-US" sz="2400" dirty="0" smtClean="0"/>
              <a:t>.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klaim</a:t>
            </a:r>
            <a:r>
              <a:rPr lang="en-US" sz="2400" dirty="0" smtClean="0"/>
              <a:t> </a:t>
            </a:r>
            <a:r>
              <a:rPr lang="en-US" sz="2400" dirty="0" err="1" smtClean="0"/>
              <a:t>individu</a:t>
            </a:r>
            <a:r>
              <a:rPr lang="en-US" sz="2400" dirty="0" smtClean="0"/>
              <a:t> </a:t>
            </a:r>
            <a:r>
              <a:rPr lang="en-US" sz="2400" dirty="0" err="1" smtClean="0"/>
              <a:t>terjadi</a:t>
            </a:r>
            <a:r>
              <a:rPr lang="en-US" sz="2400" dirty="0" smtClean="0"/>
              <a:t> </a:t>
            </a:r>
            <a:r>
              <a:rPr lang="en-US" sz="2400" dirty="0" err="1" smtClean="0"/>
              <a:t>disebut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klaim</a:t>
            </a:r>
            <a:r>
              <a:rPr lang="en-US" sz="2400" dirty="0" smtClean="0"/>
              <a:t> </a:t>
            </a:r>
            <a:r>
              <a:rPr lang="en-US" sz="2400" dirty="0" err="1" smtClean="0"/>
              <a:t>individu</a:t>
            </a:r>
            <a:r>
              <a:rPr lang="en-US" sz="2400" dirty="0" smtClean="0"/>
              <a:t>. </a:t>
            </a:r>
            <a:r>
              <a:rPr lang="en-US" sz="2400" dirty="0" err="1" smtClean="0"/>
              <a:t>Jika</a:t>
            </a:r>
            <a:r>
              <a:rPr lang="en-US" sz="2400" dirty="0" smtClean="0"/>
              <a:t> </a:t>
            </a:r>
            <a:r>
              <a:rPr lang="en-US" sz="2400" dirty="0" err="1" smtClean="0"/>
              <a:t>klaim</a:t>
            </a:r>
            <a:r>
              <a:rPr lang="en-US" sz="2400" dirty="0" smtClean="0"/>
              <a:t> individual </a:t>
            </a:r>
            <a:r>
              <a:rPr lang="en-US" sz="2400" dirty="0" err="1" smtClean="0"/>
              <a:t>ke</a:t>
            </a:r>
            <a:r>
              <a:rPr lang="en-US" sz="2400" dirty="0" smtClean="0"/>
              <a:t> – </a:t>
            </a:r>
            <a:r>
              <a:rPr lang="en-US" sz="2400" i="1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dihasilkan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polis </a:t>
            </a:r>
            <a:r>
              <a:rPr lang="en-US" sz="2400" dirty="0" err="1" smtClean="0"/>
              <a:t>ke</a:t>
            </a:r>
            <a:r>
              <a:rPr lang="en-US" sz="2400" dirty="0"/>
              <a:t> </a:t>
            </a:r>
            <a:r>
              <a:rPr lang="en-US" sz="2400" dirty="0" smtClean="0"/>
              <a:t>– </a:t>
            </a:r>
            <a:r>
              <a:rPr lang="en-US" sz="2400" i="1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dimana</a:t>
            </a:r>
            <a:r>
              <a:rPr lang="en-US" sz="2400" dirty="0" smtClean="0"/>
              <a:t> polis </a:t>
            </a:r>
            <a:r>
              <a:rPr lang="en-US" sz="2400" dirty="0" err="1" smtClean="0"/>
              <a:t>berlaku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periode</a:t>
            </a:r>
            <a:r>
              <a:rPr lang="en-US" sz="2400" dirty="0" smtClean="0"/>
              <a:t> </a:t>
            </a:r>
            <a:r>
              <a:rPr lang="en-US" sz="2400" dirty="0" err="1" smtClean="0"/>
              <a:t>asuransi</a:t>
            </a:r>
            <a:r>
              <a:rPr lang="en-US" sz="2400" dirty="0" smtClean="0"/>
              <a:t> yang </a:t>
            </a:r>
            <a:r>
              <a:rPr lang="en-US" sz="2400" dirty="0" err="1" smtClean="0"/>
              <a:t>sama</a:t>
            </a:r>
            <a:r>
              <a:rPr lang="en-US" sz="2400" dirty="0" smtClean="0"/>
              <a:t> </a:t>
            </a:r>
            <a:r>
              <a:rPr lang="en-US" sz="2400" dirty="0" err="1" smtClean="0"/>
              <a:t>maka</a:t>
            </a:r>
            <a:r>
              <a:rPr lang="en-US" sz="2400" dirty="0" smtClean="0"/>
              <a:t> </a:t>
            </a:r>
            <a:r>
              <a:rPr lang="en-US" sz="2400" dirty="0" err="1" smtClean="0"/>
              <a:t>jumlahan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klaim</a:t>
            </a:r>
            <a:r>
              <a:rPr lang="en-US" sz="2400" dirty="0" smtClean="0"/>
              <a:t> </a:t>
            </a:r>
            <a:r>
              <a:rPr lang="en-US" sz="2400" dirty="0" err="1" smtClean="0"/>
              <a:t>klaim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disebut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klaim</a:t>
            </a:r>
            <a:r>
              <a:rPr lang="en-US" sz="2400" dirty="0" smtClean="0"/>
              <a:t> </a:t>
            </a:r>
            <a:r>
              <a:rPr lang="en-US" sz="2400" dirty="0" err="1" smtClean="0"/>
              <a:t>agregasi</a:t>
            </a:r>
            <a:r>
              <a:rPr lang="en-US" sz="2400" dirty="0" smtClean="0"/>
              <a:t>. </a:t>
            </a:r>
            <a:r>
              <a:rPr lang="en-US" sz="2400" dirty="0" err="1" smtClean="0"/>
              <a:t>Klaim</a:t>
            </a:r>
            <a:r>
              <a:rPr lang="en-US" sz="2400" dirty="0" smtClean="0"/>
              <a:t> </a:t>
            </a:r>
            <a:r>
              <a:rPr lang="en-US" sz="2400" dirty="0" err="1" smtClean="0"/>
              <a:t>agregasi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dipandang</a:t>
            </a:r>
            <a:r>
              <a:rPr lang="en-US" sz="2400" dirty="0" smtClean="0"/>
              <a:t> </a:t>
            </a:r>
            <a:r>
              <a:rPr lang="en-US" sz="2400" dirty="0" err="1" smtClean="0"/>
              <a:t>berlaku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periode</a:t>
            </a:r>
            <a:r>
              <a:rPr lang="en-US" sz="2400" dirty="0" smtClean="0"/>
              <a:t> </a:t>
            </a:r>
            <a:r>
              <a:rPr lang="en-US" sz="2400" dirty="0" err="1" smtClean="0"/>
              <a:t>tunggal</a:t>
            </a:r>
            <a:r>
              <a:rPr lang="en-US" sz="2400" dirty="0" smtClean="0"/>
              <a:t> </a:t>
            </a:r>
            <a:r>
              <a:rPr lang="en-US" sz="2400" dirty="0" err="1" smtClean="0"/>
              <a:t>asuransi</a:t>
            </a:r>
            <a:r>
              <a:rPr lang="en-US" sz="2400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94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Terima</a:t>
            </a:r>
            <a:r>
              <a:rPr lang="en-US" dirty="0" smtClean="0"/>
              <a:t> </a:t>
            </a:r>
            <a:r>
              <a:rPr lang="en-US" dirty="0" err="1" smtClean="0"/>
              <a:t>Kasih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86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411</TotalTime>
  <Words>187</Words>
  <Application>Microsoft Office PowerPoint</Application>
  <PresentationFormat>Widescreen</PresentationFormat>
  <Paragraphs>24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Cambria Math</vt:lpstr>
      <vt:lpstr>Century Gothic</vt:lpstr>
      <vt:lpstr>Symbol</vt:lpstr>
      <vt:lpstr>Wingdings 3</vt:lpstr>
      <vt:lpstr>Wisp</vt:lpstr>
      <vt:lpstr>Equation</vt:lpstr>
      <vt:lpstr>Distribusi Rayleigh  </vt:lpstr>
      <vt:lpstr>PowerPoint Presentation</vt:lpstr>
      <vt:lpstr>PowerPoint Presentation</vt:lpstr>
      <vt:lpstr>Karakteristik</vt:lpstr>
      <vt:lpstr>PDF</vt:lpstr>
      <vt:lpstr>PowerPoint Presentation</vt:lpstr>
      <vt:lpstr>PowerPoint Presentation</vt:lpstr>
      <vt:lpstr>Kegunaan</vt:lpstr>
      <vt:lpstr>CONTOH KASUS</vt:lpstr>
      <vt:lpstr>Terima Kasih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Adetya Prasetyo</dc:creator>
  <cp:lastModifiedBy>Adetya Prasetyo</cp:lastModifiedBy>
  <cp:revision>24</cp:revision>
  <dcterms:created xsi:type="dcterms:W3CDTF">2015-02-09T14:28:49Z</dcterms:created>
  <dcterms:modified xsi:type="dcterms:W3CDTF">2015-02-10T09:34:31Z</dcterms:modified>
</cp:coreProperties>
</file>